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46" r:id="rId19"/>
    <p:sldId id="347" r:id="rId20"/>
    <p:sldId id="350" r:id="rId21"/>
    <p:sldId id="353" r:id="rId22"/>
    <p:sldId id="304" r:id="rId23"/>
    <p:sldId id="354" r:id="rId24"/>
    <p:sldId id="359" r:id="rId25"/>
    <p:sldId id="351" r:id="rId26"/>
    <p:sldId id="352" r:id="rId27"/>
    <p:sldId id="355" r:id="rId28"/>
    <p:sldId id="356" r:id="rId29"/>
    <p:sldId id="360" r:id="rId30"/>
    <p:sldId id="361" r:id="rId31"/>
    <p:sldId id="349" r:id="rId32"/>
    <p:sldId id="340" r:id="rId33"/>
    <p:sldId id="292" r:id="rId34"/>
    <p:sldId id="345" r:id="rId35"/>
    <p:sldId id="29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4" autoAdjust="0"/>
    <p:restoredTop sz="94081" autoAdjust="0"/>
  </p:normalViewPr>
  <p:slideViewPr>
    <p:cSldViewPr snapToGrid="0">
      <p:cViewPr varScale="1">
        <p:scale>
          <a:sx n="80" d="100"/>
          <a:sy n="80" d="100"/>
        </p:scale>
        <p:origin x="864" y="67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23,24</a:t>
            </a:r>
            <a:r>
              <a:rPr lang="ko-KR" altLang="en-US" dirty="0"/>
              <a:t>페이지에서 </a:t>
            </a:r>
            <a:r>
              <a:rPr lang="en-US" altLang="ko-KR" dirty="0"/>
              <a:t>4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어댑터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레이아웃 매니저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Adpater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표시될 아이템 뷰를 생성하는 역할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LayoutManager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아이템을 화면에 표시할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아이템 뷰들이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내부에서 배치되는 형태를 관리하는 요소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화면에 표시될 아이템 뷰를 저장하는 객체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 의해 관리되는데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필요에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좀 더 정확히는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레이아웃매니저의 아이템 뷰 재활용 정책에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어댑터에서 생성됩니다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미리 생성된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객체가 있는 경우에는 새로 생성하지 않고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 만들어져 있는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재활용하는데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때는 단순히 데이터가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 뷰에 바인딩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(Binding)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63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515151"/>
                </a:solidFill>
                <a:effectLst/>
                <a:latin typeface="Noto Sans KR"/>
              </a:rPr>
              <a:t>리스트뷰는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 삭제 생성을 반복을 하게 되어 비효율적이다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515151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맨 처음 화면에 보여질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 정도의 뷰 객체만을 만들고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실제 데이터가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원래 만들어 놓은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개의 객체만 계속 해서 재사용 하는 것이므로 효율적으로 사용이 가능합니다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5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27,28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분 시연 </a:t>
            </a:r>
            <a:r>
              <a:rPr lang="en-US" altLang="ko-KR" dirty="0"/>
              <a:t>1~2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파싱이 끝나면 지도화면으로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한이유는 마커가 많으면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렉이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걸린다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MapsActivity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된부분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73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8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 err="1"/>
              <a:t>챗봇을</a:t>
            </a:r>
            <a:r>
              <a:rPr lang="ko-KR" altLang="en-US" sz="1200" b="1" dirty="0"/>
              <a:t> 학습시킬 더 많은 학술자료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정보들 조사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추가적인 의사소통 데이터 삽입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의 주기적인 의사소통 테스트를 통한 보완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에 </a:t>
            </a:r>
            <a:r>
              <a:rPr lang="en-US" altLang="ko-KR" sz="1200" b="1" dirty="0" err="1"/>
              <a:t>Json</a:t>
            </a:r>
            <a:r>
              <a:rPr lang="ko-KR" altLang="en-US" sz="1200" b="1" dirty="0"/>
              <a:t>을 이용해서 더 많은 기능을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금연어플인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NSchat</a:t>
            </a:r>
            <a:r>
              <a:rPr lang="ko-KR" altLang="en-US" sz="1200" b="1" dirty="0"/>
              <a:t>에 필요할 만한 화면과 기능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 음성 인식 기능을 추가</a:t>
            </a:r>
            <a:endParaRPr lang="en-US" altLang="ko-KR" sz="1200" b="1" dirty="0"/>
          </a:p>
          <a:p>
            <a:r>
              <a:rPr lang="en-US" altLang="ko-KR" dirty="0"/>
              <a:t>	=&gt; </a:t>
            </a:r>
            <a:r>
              <a:rPr lang="ko-KR" altLang="en-US" dirty="0"/>
              <a:t>오류가 계속 나옴 이유는 </a:t>
            </a:r>
            <a:r>
              <a:rPr lang="ko-KR" altLang="en-US" dirty="0" err="1"/>
              <a:t>찾아보는중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문현준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05. 09.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1" y="1527836"/>
            <a:ext cx="1648574" cy="16485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61" y="3201624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6" y="3183803"/>
            <a:ext cx="336099" cy="336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33" y="3176410"/>
            <a:ext cx="408170" cy="408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45063" y="1868810"/>
            <a:ext cx="7145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안드로이드 스튜디오 </a:t>
            </a:r>
            <a:r>
              <a:rPr lang="en-US" altLang="ko-KR" sz="2000" dirty="0"/>
              <a:t>(Android Studio)</a:t>
            </a:r>
            <a:r>
              <a:rPr lang="ko-KR" altLang="en-US" sz="2000" dirty="0"/>
              <a:t>는 안드로이드 및 안드로이드 전용 어플</a:t>
            </a:r>
            <a:r>
              <a:rPr lang="en-US" altLang="ko-KR" sz="2000" dirty="0"/>
              <a:t>(</a:t>
            </a:r>
            <a:r>
              <a:rPr lang="ko-KR" altLang="en-US" sz="2000" dirty="0"/>
              <a:t>앱</a:t>
            </a:r>
            <a:r>
              <a:rPr lang="en-US" altLang="ko-KR" sz="2000" dirty="0"/>
              <a:t>)</a:t>
            </a:r>
            <a:r>
              <a:rPr lang="ko-KR" altLang="en-US" sz="2000" dirty="0"/>
              <a:t>제작을 위한 공식</a:t>
            </a:r>
            <a:r>
              <a:rPr lang="en-US" altLang="ko-KR" sz="2000" dirty="0"/>
              <a:t> </a:t>
            </a:r>
            <a:r>
              <a:rPr lang="ko-KR" altLang="en-US" sz="2000" dirty="0"/>
              <a:t>통합 개발 환경 </a:t>
            </a:r>
            <a:r>
              <a:rPr lang="en-US" altLang="ko-KR" sz="2000" dirty="0"/>
              <a:t>(IDE)</a:t>
            </a:r>
            <a:r>
              <a:rPr lang="ko-KR" altLang="en-US" sz="2000" dirty="0"/>
              <a:t>이다</a:t>
            </a:r>
            <a:r>
              <a:rPr lang="en-US" altLang="ko-KR" sz="2000" dirty="0"/>
              <a:t>. 2013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16</a:t>
            </a:r>
            <a:r>
              <a:rPr lang="ko-KR" altLang="en-US" sz="2000" dirty="0"/>
              <a:t>일</a:t>
            </a:r>
            <a:r>
              <a:rPr lang="en-US" altLang="ko-KR" sz="2000" dirty="0"/>
              <a:t>, </a:t>
            </a:r>
            <a:r>
              <a:rPr lang="ko-KR" altLang="en-US" sz="2000" dirty="0"/>
              <a:t>구글 </a:t>
            </a:r>
            <a:r>
              <a:rPr lang="en-US" altLang="ko-KR" sz="2000" dirty="0"/>
              <a:t>I/O </a:t>
            </a:r>
            <a:r>
              <a:rPr lang="ko-KR" altLang="en-US" sz="2000" dirty="0"/>
              <a:t>컨퍼런스에서  구글의 제품 관리자인 </a:t>
            </a:r>
            <a:r>
              <a:rPr lang="en-US" altLang="ko-KR" sz="2000" dirty="0"/>
              <a:t>Ellie Powers</a:t>
            </a:r>
            <a:r>
              <a:rPr lang="ko-KR" altLang="en-US" sz="2000" dirty="0"/>
              <a:t>에 의해서 발표됨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913763" y="3201624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691652" y="3513711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0" y="4418479"/>
            <a:ext cx="2415798" cy="1026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548085" y="4517293"/>
            <a:ext cx="675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웹 애플리케이션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기기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봇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sz="2000" b="0" i="0" dirty="0">
                <a:effectLst/>
                <a:latin typeface="Apple SD Gothic Neo"/>
              </a:rPr>
              <a:t>.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39033" y="3681591"/>
            <a:ext cx="3186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8"/>
              </a:rPr>
              <a:t>https://developer.android.com/studio?gclid=CjwKCAjw0a-SBhBkEiwApljU0pX7Bx9tIN7zPHI6E5jNHmLfMqkAS6CicHJWwjjtHVzs3qDHgbsbshoCiJ8QAvD_BwE&amp;gclsrc=aw.ds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839033" y="5237467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5" y="3459704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869052" y="3748391"/>
            <a:ext cx="1898402" cy="829202"/>
          </a:xfrm>
          <a:prstGeom prst="rect">
            <a:avLst/>
          </a:prstGeom>
        </p:spPr>
      </p:pic>
      <p:pic>
        <p:nvPicPr>
          <p:cNvPr id="6" name="그림 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1206F2E3-C38B-4E1C-B611-A0238EAA5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64" y="3309754"/>
            <a:ext cx="1402025" cy="167763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141312-C0A9-4BB7-9E40-57E9FA9B56C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519889" y="4148572"/>
            <a:ext cx="265740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7555034" y="4148574"/>
            <a:ext cx="2314018" cy="144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3802387" y="4346332"/>
            <a:ext cx="209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데이터 교환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53218" y="4323731"/>
            <a:ext cx="197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05" y="1342391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7460417" y="1933701"/>
            <a:ext cx="79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8251601" y="2118367"/>
            <a:ext cx="1788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816281" y="2894343"/>
            <a:ext cx="1972" cy="85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8485065" y="2285779"/>
            <a:ext cx="114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630383" y="3153875"/>
            <a:ext cx="94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56972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37527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순서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3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14" y="950610"/>
            <a:ext cx="1352896" cy="230433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25CBC-FA73-495A-97E9-D5D11CD6DE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0" y="3812544"/>
            <a:ext cx="1527335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62" y="3836380"/>
            <a:ext cx="1473797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4122675" y="193133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5904557" y="19211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7755795" y="19177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26BBA19-F68A-44A2-8ACB-E5F8866B0B3F}"/>
              </a:ext>
            </a:extLst>
          </p:cNvPr>
          <p:cNvSpPr/>
          <p:nvPr/>
        </p:nvSpPr>
        <p:spPr>
          <a:xfrm rot="6883107">
            <a:off x="6246956" y="349019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3349080">
            <a:off x="7569702" y="345025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2751942" y="3333952"/>
            <a:ext cx="109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처음시작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61A7DF-6F38-4A4E-B87C-93EA2C0ADDBB}"/>
              </a:ext>
            </a:extLst>
          </p:cNvPr>
          <p:cNvSpPr txBox="1"/>
          <p:nvPr/>
        </p:nvSpPr>
        <p:spPr>
          <a:xfrm>
            <a:off x="4657106" y="3306475"/>
            <a:ext cx="82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개비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36B153-B637-4178-8844-D9B46C49F757}"/>
              </a:ext>
            </a:extLst>
          </p:cNvPr>
          <p:cNvSpPr txBox="1"/>
          <p:nvPr/>
        </p:nvSpPr>
        <p:spPr>
          <a:xfrm>
            <a:off x="6578185" y="3333952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메인화면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8422388" y="3306475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채팅화면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42981-5437-40C5-BEA0-1A908A530D8B}"/>
              </a:ext>
            </a:extLst>
          </p:cNvPr>
          <p:cNvSpPr txBox="1"/>
          <p:nvPr/>
        </p:nvSpPr>
        <p:spPr>
          <a:xfrm>
            <a:off x="5512818" y="6407670"/>
            <a:ext cx="83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금연 달력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7511054" y="640747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공원 </a:t>
            </a:r>
            <a:r>
              <a:rPr lang="ko-KR" altLang="en-US" sz="1100" dirty="0"/>
              <a:t>위치지도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49D7-F3CC-4E48-9BBE-E5E62AF49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2" y="1026283"/>
            <a:ext cx="1268479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4" y="5185432"/>
            <a:ext cx="9992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인사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금단증상</a:t>
            </a:r>
            <a:endParaRPr lang="en-US" altLang="ko-KR" sz="1200" dirty="0"/>
          </a:p>
          <a:p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987787" y="1843570"/>
            <a:ext cx="1705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금단증상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138505" y="1127200"/>
            <a:ext cx="5472140" cy="573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",true);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finish();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First_Like.java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R.layout.activity_main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7759272" y="5881657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19/34</a:t>
            </a:r>
            <a:endParaRPr lang="ko-KR" altLang="en-US" dirty="0"/>
          </a:p>
        </p:txBody>
      </p:sp>
      <p:pic>
        <p:nvPicPr>
          <p:cNvPr id="4" name="그림 3" descr="텍스트, 전자기기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FB354E8-0446-4604-834D-AAF589F62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90" y="1358642"/>
            <a:ext cx="2184416" cy="43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2/34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순서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8484835" y="593955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20/34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5" y="1403162"/>
            <a:ext cx="2166572" cy="44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162213" y="5915263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초기 정보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개비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21/34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05" y="1330393"/>
            <a:ext cx="2170003" cy="43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8506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49621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(Recycler View)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63682" y="4613744"/>
            <a:ext cx="805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사용자가 관리하는 많은 수의 데이터 집합을 개별 아이템 단위로 구성하여 화면에 출력하는 </a:t>
            </a:r>
            <a:r>
              <a:rPr lang="ko-KR" altLang="en-US" dirty="0" err="1"/>
              <a:t>뷰그룹이며</a:t>
            </a:r>
            <a:r>
              <a:rPr lang="en-US" altLang="ko-KR" dirty="0"/>
              <a:t>, </a:t>
            </a:r>
            <a:r>
              <a:rPr lang="ko-KR" altLang="en-US" dirty="0"/>
              <a:t>한 화면에 표시되기 힘든 많은 수의 데이터를 스크롤 가능한 리스트로 표시해주는 위젯</a:t>
            </a:r>
            <a:endParaRPr lang="en-US" altLang="ko-KR" dirty="0"/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화면에 표시될 아이템 뷰들을 수직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(Vertical)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일렬로 나열하는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리스트뷰와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달리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리사이클러뷰는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수평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(Horizontal)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 레이아웃 또는 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(Grid)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형태의 레이아웃으로도 나타낼 수 있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또한 필요에 따라 재활용 가능하다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2FA7D-3F5E-4677-518E-0E00AB88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01" y="1676273"/>
            <a:ext cx="6668431" cy="2829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F8B43-86FA-2ED2-97CD-D43B031F7FF6}"/>
              </a:ext>
            </a:extLst>
          </p:cNvPr>
          <p:cNvSpPr txBox="1"/>
          <p:nvPr/>
        </p:nvSpPr>
        <p:spPr>
          <a:xfrm>
            <a:off x="3165282" y="6317245"/>
            <a:ext cx="5046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https://recipes4dev.tistory.com/154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51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44068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선택한 이유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2807" y="6271073"/>
            <a:ext cx="429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https://wooooooak.github.io/android/2019/03/28/recycler_view/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C3D8A-7561-91F4-F3E8-694465BD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5" y="1080407"/>
            <a:ext cx="4081546" cy="340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E7471-5F17-E0C6-63AA-653B15C1C944}"/>
              </a:ext>
            </a:extLst>
          </p:cNvPr>
          <p:cNvSpPr txBox="1"/>
          <p:nvPr/>
        </p:nvSpPr>
        <p:spPr>
          <a:xfrm>
            <a:off x="2356906" y="4589137"/>
            <a:ext cx="9249836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채팅은 나중에 다시 볼 수 있어야 하는데 사용자가 볼 수 있는 채팅의 양은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화면의 크기에 비례해 한정되어 있고 다시 스크롤 할 때마다 뷰 객체를 다시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 하지 않기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뷰를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02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562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808315" y="5688806"/>
            <a:ext cx="350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채팅창</a:t>
            </a:r>
            <a:r>
              <a:rPr lang="ko-KR" altLang="en-US" sz="1200" b="1" dirty="0"/>
              <a:t> 레이아웃을 띄워주고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를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471962" y="944902"/>
            <a:ext cx="4849404" cy="592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24/34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F8865A-E8D0-4A7B-BEB2-C671C79FE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"/>
          <a:stretch/>
        </p:blipFill>
        <p:spPr>
          <a:xfrm>
            <a:off x="10008238" y="1392646"/>
            <a:ext cx="2047575" cy="4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73654" y="870744"/>
            <a:ext cx="5098873" cy="627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8205786" y="5851878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Google Map API</a:t>
            </a:r>
            <a:r>
              <a:rPr lang="ko-KR" altLang="en-US" sz="1600" b="1" dirty="0"/>
              <a:t>를 이용하여 </a:t>
            </a:r>
            <a:endParaRPr lang="en-US" altLang="ko-KR" sz="1600" b="1" dirty="0"/>
          </a:p>
          <a:p>
            <a:r>
              <a:rPr lang="ko-KR" altLang="en-US" sz="1600" b="1" dirty="0"/>
              <a:t>현재 위치를 표시 및 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25/34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5" y="1116715"/>
            <a:ext cx="2160136" cy="4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파싱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파싱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(Parsing)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72504" y="4429419"/>
            <a:ext cx="7862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+mn-ea"/>
              </a:rPr>
              <a:t>어떤 페이지</a:t>
            </a:r>
            <a:r>
              <a:rPr lang="en-US" altLang="ko-KR" b="0" i="0" dirty="0">
                <a:effectLst/>
                <a:latin typeface="+mn-ea"/>
              </a:rPr>
              <a:t>(</a:t>
            </a:r>
            <a:r>
              <a:rPr lang="ko-KR" altLang="en-US" b="0" i="0" dirty="0">
                <a:effectLst/>
                <a:latin typeface="+mn-ea"/>
              </a:rPr>
              <a:t>문서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등</a:t>
            </a:r>
            <a:r>
              <a:rPr lang="en-US" altLang="ko-KR" b="0" i="0" dirty="0">
                <a:effectLst/>
                <a:latin typeface="+mn-ea"/>
              </a:rPr>
              <a:t>)</a:t>
            </a:r>
            <a:r>
              <a:rPr lang="ko-KR" altLang="en-US" b="0" i="0" dirty="0">
                <a:effectLst/>
                <a:latin typeface="+mn-ea"/>
              </a:rPr>
              <a:t>에서 내가 원하는 데이터를 특정 패턴이나 순서로 추출해 가공하는 것을 말한다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먼저 파서는 컴파일의 일부로서 원시 프로그램의 명령문이나 온라인 명령문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문서 등에서 </a:t>
            </a:r>
            <a:r>
              <a:rPr lang="en-US" altLang="ko-KR" b="0" i="0" dirty="0" err="1">
                <a:effectLst/>
                <a:latin typeface="+mn-ea"/>
              </a:rPr>
              <a:t>MArkup</a:t>
            </a:r>
            <a:r>
              <a:rPr lang="en-US" altLang="ko-KR" b="0" i="0" dirty="0">
                <a:effectLst/>
                <a:latin typeface="+mn-ea"/>
              </a:rPr>
              <a:t> Tag </a:t>
            </a:r>
            <a:r>
              <a:rPr lang="ko-KR" altLang="en-US" b="0" i="0" dirty="0">
                <a:effectLst/>
                <a:latin typeface="+mn-ea"/>
              </a:rPr>
              <a:t>등을 입력으로 받아들여서 구문을 해석할 수 있는 단위와 여러 부분으로 분할해주는 역할을 한다</a:t>
            </a:r>
            <a:r>
              <a:rPr lang="en-US" altLang="ko-KR" b="0" i="0" dirty="0">
                <a:effectLst/>
                <a:latin typeface="+mn-ea"/>
              </a:rPr>
              <a:t>. </a:t>
            </a:r>
          </a:p>
          <a:p>
            <a:r>
              <a:rPr lang="ko-KR" altLang="en-US" dirty="0">
                <a:latin typeface="+mn-ea"/>
              </a:rPr>
              <a:t>파싱의 기법으로는 </a:t>
            </a:r>
            <a:r>
              <a:rPr lang="en-US" altLang="ko-KR" dirty="0">
                <a:latin typeface="+mn-ea"/>
              </a:rPr>
              <a:t>XML</a:t>
            </a:r>
            <a:r>
              <a:rPr lang="ko-KR" altLang="en-US" dirty="0">
                <a:latin typeface="+mn-ea"/>
              </a:rPr>
              <a:t>파싱 기법인 </a:t>
            </a:r>
            <a:r>
              <a:rPr lang="en-US" altLang="ko-KR" dirty="0">
                <a:latin typeface="+mn-ea"/>
              </a:rPr>
              <a:t>DOM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SAX/JSON </a:t>
            </a:r>
            <a:r>
              <a:rPr lang="ko-KR" altLang="en-US" dirty="0" err="1">
                <a:latin typeface="+mn-ea"/>
              </a:rPr>
              <a:t>파싱기법이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01F0D-CB24-DC25-43A4-35314606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31" y="1185863"/>
            <a:ext cx="3635520" cy="307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98EEA-1952-60F1-8CE4-AC310CEC91B7}"/>
              </a:ext>
            </a:extLst>
          </p:cNvPr>
          <p:cNvSpPr txBox="1"/>
          <p:nvPr/>
        </p:nvSpPr>
        <p:spPr>
          <a:xfrm>
            <a:off x="3272529" y="6312195"/>
            <a:ext cx="489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https://na27.tistory.com/230</a:t>
            </a:r>
          </a:p>
        </p:txBody>
      </p:sp>
    </p:spTree>
    <p:extLst>
      <p:ext uri="{BB962C8B-B14F-4D97-AF65-F5344CB8AC3E}">
        <p14:creationId xmlns:p14="http://schemas.microsoft.com/office/powerpoint/2010/main" val="323628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106363" y="1093647"/>
            <a:ext cx="3989636" cy="594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추가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추가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 parks; 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리스트 추가</a:t>
            </a: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 =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getIntent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getSerializableExtra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("park"); //park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받아옴</a:t>
            </a:r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onMapLoaded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Log.d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(TAG, "Load");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(35.13989, 126.9340);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mMap.animateCamera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 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clusterManager.addItem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);}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개수만큼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item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27/34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E5325-9D3B-F063-61E4-BD480ABB3284}"/>
              </a:ext>
            </a:extLst>
          </p:cNvPr>
          <p:cNvSpPr txBox="1"/>
          <p:nvPr/>
        </p:nvSpPr>
        <p:spPr>
          <a:xfrm>
            <a:off x="6406485" y="1317293"/>
            <a:ext cx="511496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clusterManager.setOnClusterClickListener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&gt;() {@Overridepublic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onClusterClick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(Cluster&lt;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cluster)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().latitude,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().longitude);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15);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mMap.moveCamera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false;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타이틀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*마커 타이틀을 클릭하면*마커의 공원 정보를 보여준다*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mMap.setOnInfoWindowClickListener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GoogleMap.OnInfoWindowClickListener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{@Overridepublic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onInfoWindowClick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(Marker marker)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!= null)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());}}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marker title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검색하여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반환받아옴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final 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Integer.parseInt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builder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(context);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공원정보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builder.setMessage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주소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크기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+"㎡");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builder.create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alertDialog.show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();}});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클릭 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 Dialog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나오도록 설정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1399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52154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073162" y="1215485"/>
            <a:ext cx="521386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*Park.java*</a:t>
            </a:r>
          </a:p>
          <a:p>
            <a:endParaRPr lang="en-US" altLang="ko-KR" sz="1100" dirty="0"/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/*** Park getter setter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선언*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class Park implements Serializable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number;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관리번호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공원명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소재지지번주소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면적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number;}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number)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number;}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28/34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282B-85A8-FC6E-E7CB-E5849B7DC66C}"/>
              </a:ext>
            </a:extLst>
          </p:cNvPr>
          <p:cNvSpPr txBox="1"/>
          <p:nvPr/>
        </p:nvSpPr>
        <p:spPr>
          <a:xfrm>
            <a:off x="7162800" y="1608866"/>
            <a:ext cx="42228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name)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this.pname.equals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(name))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{return number;}else return null;}}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813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1594" y="1035802"/>
            <a:ext cx="44849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*Parsing.java*</a:t>
            </a:r>
            <a:endParaRPr lang="en-US" altLang="ko-KR" dirty="0"/>
          </a:p>
          <a:p>
            <a:r>
              <a:rPr lang="en-US" altLang="ko-KR" sz="800" dirty="0"/>
              <a:t>public class Parsing extends </a:t>
            </a:r>
            <a:r>
              <a:rPr lang="en-US" altLang="ko-KR" sz="800" dirty="0" err="1"/>
              <a:t>AppCompatActivity</a:t>
            </a:r>
            <a:r>
              <a:rPr lang="en-US" altLang="ko-KR" sz="800" dirty="0"/>
              <a:t> {final String TAG = “Parsing”;</a:t>
            </a:r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protected void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(Bundle 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 err="1"/>
              <a:t>super.onCreate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setContentView</a:t>
            </a:r>
            <a:r>
              <a:rPr lang="en-US" altLang="ko-KR" sz="800" dirty="0"/>
              <a:t>(</a:t>
            </a:r>
            <a:r>
              <a:rPr lang="en-US" altLang="ko-KR" sz="800" dirty="0" err="1"/>
              <a:t>R.layout.parsing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");</a:t>
            </a:r>
          </a:p>
          <a:p>
            <a:r>
              <a:rPr lang="en-US" altLang="ko-KR" sz="800" dirty="0"/>
              <a:t>new Thread(new Runnable()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함수</a:t>
            </a:r>
            <a:endParaRPr lang="en-US" altLang="ko-KR" sz="800" dirty="0"/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public void run() {</a:t>
            </a:r>
          </a:p>
          <a:p>
            <a:r>
              <a:rPr lang="en-US" altLang="ko-KR" sz="800" dirty="0" err="1"/>
              <a:t>ArrayList</a:t>
            </a:r>
            <a:r>
              <a:rPr lang="en-US" altLang="ko-KR" sz="800" dirty="0"/>
              <a:t>&lt;Park&gt; parks =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(); 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파싱 시작</a:t>
            </a:r>
            <a:r>
              <a:rPr lang="en-US" altLang="ko-KR" sz="800" dirty="0"/>
              <a:t>I</a:t>
            </a:r>
          </a:p>
          <a:p>
            <a:r>
              <a:rPr lang="en-US" altLang="ko-KR" sz="800" dirty="0" err="1"/>
              <a:t>ntent</a:t>
            </a:r>
            <a:r>
              <a:rPr lang="en-US" altLang="ko-KR" sz="800" dirty="0"/>
              <a:t> intent = new Intent(</a:t>
            </a:r>
            <a:r>
              <a:rPr lang="en-US" altLang="ko-KR" sz="800" dirty="0" err="1"/>
              <a:t>Parsing.this</a:t>
            </a:r>
            <a:r>
              <a:rPr lang="en-US" altLang="ko-KR" sz="800" dirty="0"/>
              <a:t>, </a:t>
            </a:r>
            <a:r>
              <a:rPr lang="en-US" altLang="ko-KR" sz="800" dirty="0" err="1"/>
              <a:t>MapsActivity.class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지도화면 띄우기</a:t>
            </a:r>
            <a:endParaRPr lang="en-US" altLang="ko-KR" sz="800" dirty="0"/>
          </a:p>
          <a:p>
            <a:r>
              <a:rPr lang="en-US" altLang="ko-KR" sz="800" dirty="0" err="1"/>
              <a:t>intent.putExtra</a:t>
            </a:r>
            <a:r>
              <a:rPr lang="en-US" altLang="ko-KR" sz="800" dirty="0"/>
              <a:t>("park", parks); </a:t>
            </a:r>
          </a:p>
          <a:p>
            <a:r>
              <a:rPr lang="en-US" altLang="ko-KR" sz="800" dirty="0"/>
              <a:t>// parks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넘기기</a:t>
            </a:r>
            <a:endParaRPr lang="en-US" altLang="ko-KR" sz="800" dirty="0"/>
          </a:p>
          <a:p>
            <a:r>
              <a:rPr lang="en-US" altLang="ko-KR" sz="800" dirty="0" err="1"/>
              <a:t>startActivity</a:t>
            </a:r>
            <a:r>
              <a:rPr lang="en-US" altLang="ko-KR" sz="800" dirty="0"/>
              <a:t>(intent);}}).start();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시작 </a:t>
            </a:r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/>
              <a:t>/***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</a:t>
            </a:r>
            <a:r>
              <a:rPr lang="ko-KR" altLang="en-US" sz="800" dirty="0"/>
              <a:t>는 </a:t>
            </a:r>
            <a:r>
              <a:rPr lang="en-US" altLang="ko-KR" sz="800" dirty="0"/>
              <a:t>raw</a:t>
            </a:r>
            <a:r>
              <a:rPr lang="ko-KR" altLang="en-US" sz="800" dirty="0"/>
              <a:t>폴더에 있는 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파싱하는</a:t>
            </a:r>
            <a:r>
              <a:rPr lang="ko-KR" altLang="en-US" sz="800" dirty="0"/>
              <a:t> 함수*</a:t>
            </a:r>
            <a:r>
              <a:rPr lang="en-US" altLang="ko-KR" sz="800" dirty="0"/>
              <a:t>/</a:t>
            </a:r>
          </a:p>
          <a:p>
            <a:r>
              <a:rPr lang="en-US" altLang="ko-KR" sz="800" dirty="0"/>
              <a:t>private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 {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parksList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&lt;Park&gt;(); //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선언</a:t>
            </a:r>
            <a:endParaRPr lang="en-US" altLang="ko-KR" sz="800" dirty="0"/>
          </a:p>
          <a:p>
            <a:r>
              <a:rPr lang="en-US" altLang="ko-KR" sz="800" dirty="0" err="1"/>
              <a:t>InputStream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getResources</a:t>
            </a:r>
            <a:r>
              <a:rPr lang="en-US" altLang="ko-KR" sz="800" dirty="0"/>
              <a:t>().</a:t>
            </a:r>
            <a:r>
              <a:rPr lang="en-US" altLang="ko-KR" sz="800" dirty="0" err="1"/>
              <a:t>openRawResource</a:t>
            </a:r>
            <a:r>
              <a:rPr lang="en-US" altLang="ko-KR" sz="800" dirty="0"/>
              <a:t>(</a:t>
            </a:r>
            <a:r>
              <a:rPr lang="en-US" altLang="ko-KR" sz="800" dirty="0" err="1"/>
              <a:t>R.raw.park_gj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//raw</a:t>
            </a:r>
            <a:r>
              <a:rPr lang="ko-KR" altLang="en-US" sz="800" dirty="0"/>
              <a:t>폴더에 있는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읽음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InputStreamReader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BufferedReader</a:t>
            </a:r>
            <a:r>
              <a:rPr lang="en-US" altLang="ko-KR" sz="800" dirty="0"/>
              <a:t> reader = new </a:t>
            </a:r>
            <a:r>
              <a:rPr lang="en-US" altLang="ko-KR" sz="800" dirty="0" err="1"/>
              <a:t>BufferedReader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XmlPullParserFactory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null;XmlPullParser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XmlPullParserFactory.newInstance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xmlPullParserFactory.newPullParser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xmlPullParser.setInput</a:t>
            </a:r>
            <a:r>
              <a:rPr lang="en-US" altLang="ko-KR" sz="800" dirty="0"/>
              <a:t>(reader);</a:t>
            </a:r>
          </a:p>
          <a:p>
            <a:endParaRPr lang="en-US" altLang="ko-KR" sz="800" dirty="0"/>
          </a:p>
          <a:p>
            <a:r>
              <a:rPr lang="en-US" altLang="ko-KR" sz="800" dirty="0"/>
              <a:t>Park </a:t>
            </a:r>
            <a:r>
              <a:rPr lang="en-US" altLang="ko-KR" sz="800" dirty="0" err="1"/>
              <a:t>park</a:t>
            </a:r>
            <a:r>
              <a:rPr lang="en-US" altLang="ko-KR" sz="800" dirty="0"/>
              <a:t> = null; //Park</a:t>
            </a:r>
            <a:r>
              <a:rPr lang="ko-KR" altLang="en-US" sz="800" dirty="0"/>
              <a:t>클래스를 상속받은</a:t>
            </a:r>
            <a:r>
              <a:rPr lang="en-US" altLang="ko-KR" sz="800" dirty="0"/>
              <a:t>park </a:t>
            </a:r>
            <a:r>
              <a:rPr lang="ko-KR" altLang="en-US" sz="800" dirty="0"/>
              <a:t>선언 및 초기화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int 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xmlPullParser.getEventType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while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!= </a:t>
            </a:r>
            <a:r>
              <a:rPr lang="en-US" altLang="ko-KR" sz="800" dirty="0" err="1"/>
              <a:t>XmlPullParser.END_DOCUMENT</a:t>
            </a:r>
            <a:r>
              <a:rPr lang="en-US" altLang="ko-KR" sz="800" dirty="0"/>
              <a:t>){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문서가 </a:t>
            </a:r>
            <a:r>
              <a:rPr lang="ko-KR" altLang="en-US" sz="800" dirty="0" err="1"/>
              <a:t>끝날때</a:t>
            </a:r>
            <a:r>
              <a:rPr lang="ko-KR" altLang="en-US" sz="800" dirty="0"/>
              <a:t> 까지 실행 파싱 시작</a:t>
            </a:r>
          </a:p>
          <a:p>
            <a:r>
              <a:rPr lang="en-US" altLang="ko-KR" sz="800" dirty="0"/>
              <a:t>switch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){case </a:t>
            </a:r>
            <a:r>
              <a:rPr lang="en-US" altLang="ko-KR" sz="800" dirty="0" err="1"/>
              <a:t>XmlPullParser.START_DOCUMENT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"xml START");</a:t>
            </a:r>
          </a:p>
          <a:p>
            <a:r>
              <a:rPr lang="en-US" altLang="ko-KR" sz="800" dirty="0"/>
              <a:t>break;</a:t>
            </a:r>
          </a:p>
          <a:p>
            <a:r>
              <a:rPr lang="en-US" altLang="ko-KR" sz="800" dirty="0"/>
              <a:t>case </a:t>
            </a:r>
            <a:r>
              <a:rPr lang="en-US" altLang="ko-KR" sz="800" dirty="0" err="1"/>
              <a:t>XmlPullParser.START_TAG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String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"Start TAG :" +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29/34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A763A-1F62-4EB3-80E8-30FFB718E2D0}"/>
              </a:ext>
            </a:extLst>
          </p:cNvPr>
          <p:cNvSpPr txBox="1"/>
          <p:nvPr/>
        </p:nvSpPr>
        <p:spPr>
          <a:xfrm>
            <a:off x="5885218" y="1098332"/>
            <a:ext cx="33540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("record"))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시작 태그가</a:t>
            </a:r>
            <a:r>
              <a:rPr lang="en-US" altLang="ko-KR" sz="800" dirty="0"/>
              <a:t>record</a:t>
            </a:r>
            <a:r>
              <a:rPr lang="ko-KR" altLang="en-US" sz="800" dirty="0"/>
              <a:t>면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park = new Park();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추가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")) {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태그 이름이 관리번호면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관리번호 저장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park.setNumber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</a:t>
            </a:r>
            <a:r>
              <a:rPr lang="en-US" altLang="ko-KR" sz="800" dirty="0" err="1"/>
              <a:t>park.getNumber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공원명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공원명이면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공원명</a:t>
            </a:r>
            <a:r>
              <a:rPr lang="ko-KR" altLang="en-US" sz="800" dirty="0"/>
              <a:t> 저장</a:t>
            </a:r>
            <a:r>
              <a:rPr lang="en-US" altLang="ko-KR" sz="800" dirty="0" err="1"/>
              <a:t>park.setPname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소재지지번주소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</a:t>
            </a:r>
            <a:r>
              <a:rPr lang="ko-KR" altLang="en-US" sz="800" dirty="0" err="1"/>
              <a:t>소재지지번주소이면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소재지지번주소</a:t>
            </a:r>
            <a:r>
              <a:rPr lang="ko-KR" altLang="en-US" sz="800" dirty="0"/>
              <a:t> 저장</a:t>
            </a:r>
            <a:endParaRPr lang="en-US" altLang="ko-KR" sz="800" dirty="0"/>
          </a:p>
          <a:p>
            <a:r>
              <a:rPr lang="en-US" altLang="ko-KR" sz="800" dirty="0" err="1"/>
              <a:t>park.setPadr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공원구분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공원구분이면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공원구분 저장</a:t>
            </a:r>
            <a:endParaRPr lang="en-US" altLang="ko-KR" sz="800" dirty="0"/>
          </a:p>
          <a:p>
            <a:r>
              <a:rPr lang="en-US" altLang="ko-KR" sz="800" dirty="0" err="1"/>
              <a:t>park.setPkind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공원면적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공원면적이면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공원면적 저장</a:t>
            </a:r>
            <a:r>
              <a:rPr lang="en-US" altLang="ko-KR" sz="800" dirty="0" err="1"/>
              <a:t>park.setPsize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위도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위도이면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위도 저장</a:t>
            </a:r>
            <a:r>
              <a:rPr lang="en-US" altLang="ko-KR" sz="800" dirty="0" err="1"/>
              <a:t>park.setLat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경도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태그 이름이 경도이면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경도 저장</a:t>
            </a:r>
            <a:r>
              <a:rPr lang="en-US" altLang="ko-KR" sz="800" dirty="0" err="1"/>
              <a:t>park.setLng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 err="1"/>
              <a:t>break;case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XmlPullParser.END_TAG:String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</a:t>
            </a:r>
            <a:r>
              <a:rPr lang="en-US" altLang="ko-KR" sz="800" dirty="0" err="1"/>
              <a:t>TAG,"End</a:t>
            </a:r>
            <a:r>
              <a:rPr lang="en-US" altLang="ko-KR" sz="800" dirty="0"/>
              <a:t> TAG : "+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if (</a:t>
            </a:r>
            <a:r>
              <a:rPr lang="en-US" altLang="ko-KR" sz="800" dirty="0" err="1"/>
              <a:t>endTag.equals</a:t>
            </a:r>
            <a:r>
              <a:rPr lang="en-US" altLang="ko-KR" sz="800" dirty="0"/>
              <a:t>("record")) { </a:t>
            </a:r>
          </a:p>
          <a:p>
            <a:r>
              <a:rPr lang="en-US" altLang="ko-KR" sz="800" dirty="0"/>
              <a:t>// End </a:t>
            </a:r>
            <a:r>
              <a:rPr lang="ko-KR" altLang="en-US" sz="800" dirty="0"/>
              <a:t>태그로</a:t>
            </a:r>
            <a:r>
              <a:rPr lang="en-US" altLang="ko-KR" sz="800" dirty="0"/>
              <a:t>record</a:t>
            </a:r>
            <a:r>
              <a:rPr lang="ko-KR" altLang="en-US" sz="800" dirty="0"/>
              <a:t>가 나오면</a:t>
            </a:r>
            <a:r>
              <a:rPr lang="en-US" altLang="ko-KR" sz="800" dirty="0" err="1"/>
              <a:t>parkList</a:t>
            </a:r>
            <a:r>
              <a:rPr lang="ko-KR" altLang="en-US" sz="800" dirty="0"/>
              <a:t>에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r>
              <a:rPr lang="en-US" altLang="ko-KR" sz="800" dirty="0" err="1"/>
              <a:t>parksList.add</a:t>
            </a:r>
            <a:r>
              <a:rPr lang="en-US" altLang="ko-KR" sz="800" dirty="0"/>
              <a:t>(park);}break;}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xmlPullParser.next</a:t>
            </a:r>
            <a:r>
              <a:rPr lang="en-US" altLang="ko-KR" sz="800" dirty="0"/>
              <a:t>();}</a:t>
            </a:r>
          </a:p>
          <a:p>
            <a:r>
              <a:rPr lang="en-US" altLang="ko-KR" sz="800" dirty="0"/>
              <a:t>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();}}} catch (</a:t>
            </a:r>
            <a:r>
              <a:rPr lang="en-US" altLang="ko-KR" sz="800" dirty="0" err="1"/>
              <a:t>XmlPullParserException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</a:t>
            </a:r>
          </a:p>
          <a:p>
            <a:r>
              <a:rPr lang="en-US" altLang="ko-KR" sz="800" dirty="0"/>
              <a:t>finally{try{</a:t>
            </a:r>
          </a:p>
          <a:p>
            <a:r>
              <a:rPr lang="en-US" altLang="ko-KR" sz="800" dirty="0"/>
              <a:t>// </a:t>
            </a:r>
            <a:r>
              <a:rPr lang="ko-KR" altLang="en-US" sz="800" dirty="0"/>
              <a:t>더이상 </a:t>
            </a:r>
            <a:r>
              <a:rPr lang="ko-KR" altLang="en-US" sz="800" dirty="0" err="1"/>
              <a:t>읽을것이</a:t>
            </a:r>
            <a:r>
              <a:rPr lang="ko-KR" altLang="en-US" sz="800" dirty="0"/>
              <a:t> 없으면 종료</a:t>
            </a:r>
            <a:endParaRPr lang="en-US" altLang="ko-KR" sz="800" dirty="0"/>
          </a:p>
          <a:p>
            <a:r>
              <a:rPr lang="en-US" altLang="ko-KR" sz="800" dirty="0"/>
              <a:t>if(reader !=null) </a:t>
            </a:r>
            <a:r>
              <a:rPr lang="en-US" altLang="ko-KR" sz="800" dirty="0" err="1"/>
              <a:t>reader.close</a:t>
            </a:r>
            <a:r>
              <a:rPr lang="en-US" altLang="ko-KR" sz="800" dirty="0"/>
              <a:t>();if(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!=null) </a:t>
            </a:r>
            <a:r>
              <a:rPr lang="en-US" altLang="ko-KR" sz="800" dirty="0" err="1"/>
              <a:t>inputStreamReader.close</a:t>
            </a:r>
            <a:r>
              <a:rPr lang="en-US" altLang="ko-KR" sz="800" dirty="0"/>
              <a:t>();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1CFA1-8D2E-828E-ACA5-97333BA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24" y="1132948"/>
            <a:ext cx="2438611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3/34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C7F66-DBB5-D7E7-3F11-CBB4F6C5D3A3}"/>
              </a:ext>
            </a:extLst>
          </p:cNvPr>
          <p:cNvSpPr txBox="1"/>
          <p:nvPr/>
        </p:nvSpPr>
        <p:spPr>
          <a:xfrm>
            <a:off x="2455354" y="5930424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7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628797" y="2136489"/>
            <a:ext cx="8114692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 음성 인식 기능을 추가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34/34</a:t>
            </a:r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7CD694E-9CD9-48A9-9919-79373998BD3F}"/>
              </a:ext>
            </a:extLst>
          </p:cNvPr>
          <p:cNvSpPr/>
          <p:nvPr/>
        </p:nvSpPr>
        <p:spPr>
          <a:xfrm>
            <a:off x="2277585" y="3606021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3591099" y="3606022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4842167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6061530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7551874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9270417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10583931" y="3320774"/>
            <a:ext cx="1086043" cy="1075907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5FBFCC-77B7-4F6D-983B-54B3F2B2E9E6}"/>
              </a:ext>
            </a:extLst>
          </p:cNvPr>
          <p:cNvSpPr txBox="1"/>
          <p:nvPr/>
        </p:nvSpPr>
        <p:spPr>
          <a:xfrm>
            <a:off x="1726987" y="301085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일정 계획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2703023" y="4296323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pPr algn="ctr"/>
            <a:r>
              <a:rPr lang="ko-KR" altLang="en-US" sz="16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3944880" y="2861064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5232008" y="4339134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챗봇</a:t>
            </a:r>
            <a:r>
              <a:rPr lang="ko-KR" altLang="en-US" sz="16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6572663" y="2916415"/>
            <a:ext cx="24529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공원위치 확인 기능 추가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공원 빅데이터 수집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8503676" y="4240972"/>
            <a:ext cx="20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앱 </a:t>
            </a:r>
            <a:r>
              <a:rPr lang="ko-KR" altLang="en-US" sz="1600" dirty="0" err="1"/>
              <a:t>채팅창</a:t>
            </a:r>
            <a:r>
              <a:rPr lang="ko-KR" altLang="en-US" sz="1600" dirty="0"/>
              <a:t> 구현 및 </a:t>
            </a:r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4/34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804C-D8AB-9144-4884-ADC5A4EAE06A}"/>
              </a:ext>
            </a:extLst>
          </p:cNvPr>
          <p:cNvSpPr txBox="1"/>
          <p:nvPr/>
        </p:nvSpPr>
        <p:spPr>
          <a:xfrm>
            <a:off x="10108937" y="2692655"/>
            <a:ext cx="203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지도 공원위치</a:t>
            </a:r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83357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7028</TotalTime>
  <Words>4652</Words>
  <Application>Microsoft Office PowerPoint</Application>
  <PresentationFormat>와이드스크린</PresentationFormat>
  <Paragraphs>655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Apple SD Gothic Neo</vt:lpstr>
      <vt:lpstr>HY견고딕</vt:lpstr>
      <vt:lpstr>Kozuka Mincho Pr6N H</vt:lpstr>
      <vt:lpstr>Noto Sans KR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Hyeonjun</cp:lastModifiedBy>
  <cp:revision>457</cp:revision>
  <dcterms:created xsi:type="dcterms:W3CDTF">2018-05-09T06:13:43Z</dcterms:created>
  <dcterms:modified xsi:type="dcterms:W3CDTF">2022-05-08T11:16:26Z</dcterms:modified>
</cp:coreProperties>
</file>